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70" autoAdjust="0"/>
  </p:normalViewPr>
  <p:slideViewPr>
    <p:cSldViewPr snapToGrid="0" snapToObjects="1">
      <p:cViewPr varScale="1">
        <p:scale>
          <a:sx n="90" d="100"/>
          <a:sy n="90" d="100"/>
        </p:scale>
        <p:origin x="-1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altLang="ja-JP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kumimoji="1"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328" y="1585258"/>
            <a:ext cx="7119472" cy="2030506"/>
          </a:xfrm>
        </p:spPr>
        <p:txBody>
          <a:bodyPr/>
          <a:lstStyle/>
          <a:p>
            <a:pPr algn="r"/>
            <a:r>
              <a:rPr kumimoji="1" lang="en-US" altLang="ja-JP" dirty="0" smtClean="0"/>
              <a:t>Informatics Tools for Biodiversit</a:t>
            </a:r>
            <a:r>
              <a:rPr lang="en-US" altLang="ja-JP" dirty="0" smtClean="0"/>
              <a:t>y Data Conversion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ja-JP" dirty="0" err="1" smtClean="0"/>
              <a:t>Kittinan</a:t>
            </a:r>
            <a:r>
              <a:rPr kumimoji="1" lang="en-US" altLang="ja-JP" dirty="0" smtClean="0"/>
              <a:t> Ponkaew</a:t>
            </a:r>
          </a:p>
          <a:p>
            <a:pPr algn="r"/>
            <a:r>
              <a:rPr kumimoji="1" lang="en-US" altLang="ja-JP" dirty="0" err="1" smtClean="0"/>
              <a:t>VisLab</a:t>
            </a:r>
            <a:r>
              <a:rPr kumimoji="1" lang="en-US" altLang="ja-JP" dirty="0" smtClean="0"/>
              <a:t>, Osaka</a:t>
            </a:r>
          </a:p>
          <a:p>
            <a:pPr algn="r"/>
            <a:r>
              <a:rPr lang="en-US" altLang="ja-JP" dirty="0" smtClean="0"/>
              <a:t>7/31/2013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080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Week 5 Progress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Updated the new version of the database. However there is a problem with compatibility of the program with the older version.</a:t>
            </a:r>
          </a:p>
          <a:p>
            <a:r>
              <a:rPr lang="en-US" altLang="ja-JP" sz="3200" dirty="0" smtClean="0"/>
              <a:t>Finished testing several versions of the data conversion and formats. Still waiting for the real data to test on.</a:t>
            </a:r>
          </a:p>
        </p:txBody>
      </p:sp>
    </p:spTree>
    <p:extLst>
      <p:ext uri="{BB962C8B-B14F-4D97-AF65-F5344CB8AC3E}">
        <p14:creationId xmlns:p14="http://schemas.microsoft.com/office/powerpoint/2010/main" val="417630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Plans for Week 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Retry converting </a:t>
            </a:r>
            <a:r>
              <a:rPr lang="en-US" altLang="ja-JP" sz="3200" dirty="0" err="1" smtClean="0"/>
              <a:t>Herps</a:t>
            </a:r>
            <a:r>
              <a:rPr lang="en-US" altLang="ja-JP" sz="3200" dirty="0" smtClean="0"/>
              <a:t> database. There was a problem with conversion process</a:t>
            </a:r>
          </a:p>
          <a:p>
            <a:r>
              <a:rPr kumimoji="1" lang="en-US" altLang="ja-JP" sz="3200" dirty="0" smtClean="0"/>
              <a:t>Hopefully resolve the </a:t>
            </a:r>
            <a:r>
              <a:rPr lang="en-US" altLang="ja-JP" sz="3200" dirty="0" smtClean="0"/>
              <a:t>backward compatibility issue.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Work on </a:t>
            </a:r>
            <a:r>
              <a:rPr lang="en-US" altLang="ja-JP" sz="3200" dirty="0" err="1" smtClean="0"/>
              <a:t>Paleo</a:t>
            </a:r>
            <a:r>
              <a:rPr lang="en-US" altLang="ja-JP" sz="3200" dirty="0" smtClean="0"/>
              <a:t> data sets and test them.</a:t>
            </a:r>
            <a:endParaRPr kumimoji="1" lang="en-US" altLang="ja-JP" sz="3200" dirty="0" smtClean="0"/>
          </a:p>
          <a:p>
            <a:pPr marL="0" indent="0">
              <a:buNone/>
            </a:pP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457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</a:t>
            </a:r>
            <a:endParaRPr kumimoji="1" lang="ja-JP" altLang="en-US" dirty="0"/>
          </a:p>
        </p:txBody>
      </p:sp>
      <p:pic>
        <p:nvPicPr>
          <p:cNvPr id="5" name="Picture 4" descr="IMG_20130727_1508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406" y="1997191"/>
            <a:ext cx="5004741" cy="3753556"/>
          </a:xfrm>
          <a:prstGeom prst="rect">
            <a:avLst/>
          </a:prstGeom>
        </p:spPr>
      </p:pic>
      <p:pic>
        <p:nvPicPr>
          <p:cNvPr id="6" name="Picture 5" descr="IMG_20130728_1520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87333" y="1921934"/>
            <a:ext cx="4402667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 2</a:t>
            </a:r>
            <a:endParaRPr kumimoji="1" lang="ja-JP" altLang="en-US" dirty="0"/>
          </a:p>
        </p:txBody>
      </p:sp>
      <p:pic>
        <p:nvPicPr>
          <p:cNvPr id="6" name="Picture 5" descr="IMG_20130728_1706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178" y="2060222"/>
            <a:ext cx="4289777" cy="3217333"/>
          </a:xfrm>
          <a:prstGeom prst="rect">
            <a:avLst/>
          </a:prstGeom>
        </p:spPr>
      </p:pic>
      <p:pic>
        <p:nvPicPr>
          <p:cNvPr id="7" name="Picture 6" descr="IMG_20130802_1253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3" y="1961443"/>
            <a:ext cx="4553186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Acknowledgement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Dr. Jason </a:t>
            </a:r>
            <a:r>
              <a:rPr kumimoji="1" lang="en-US" altLang="ja-JP" dirty="0" err="1" smtClean="0"/>
              <a:t>Haga</a:t>
            </a:r>
            <a:endParaRPr kumimoji="1" lang="en-US" altLang="ja-JP" dirty="0" smtClean="0"/>
          </a:p>
          <a:p>
            <a:r>
              <a:rPr lang="en-US" altLang="ja-JP" dirty="0" smtClean="0"/>
              <a:t>Dr. Shinji </a:t>
            </a:r>
            <a:r>
              <a:rPr lang="en-US" altLang="ja-JP" dirty="0" err="1" smtClean="0"/>
              <a:t>Shimojo</a:t>
            </a:r>
            <a:endParaRPr lang="en-US" altLang="ja-JP" dirty="0" smtClean="0"/>
          </a:p>
          <a:p>
            <a:r>
              <a:rPr kumimoji="1" lang="en-US" altLang="ja-JP" dirty="0" smtClean="0"/>
              <a:t>PRIME</a:t>
            </a:r>
          </a:p>
          <a:p>
            <a:r>
              <a:rPr lang="en-US" altLang="ja-JP" dirty="0" smtClean="0"/>
              <a:t>NICT</a:t>
            </a:r>
          </a:p>
          <a:p>
            <a:r>
              <a:rPr kumimoji="1" lang="en-US" altLang="ja-JP" dirty="0" smtClean="0"/>
              <a:t>Balboa Park Online Collaboration</a:t>
            </a:r>
          </a:p>
          <a:p>
            <a:r>
              <a:rPr lang="en-US" altLang="ja-JP" dirty="0" smtClean="0"/>
              <a:t>PRIME alumna Haley Hunter-</a:t>
            </a:r>
            <a:r>
              <a:rPr lang="en-US" altLang="ja-JP" dirty="0" err="1" smtClean="0"/>
              <a:t>Zinck</a:t>
            </a:r>
            <a:endParaRPr lang="en-US" altLang="ja-JP" dirty="0" smtClean="0"/>
          </a:p>
          <a:p>
            <a:r>
              <a:rPr kumimoji="1" lang="en-US" altLang="ja-JP" dirty="0" smtClean="0"/>
              <a:t>NSF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3783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1010</TotalTime>
  <Words>122</Words>
  <Application>Microsoft Macintosh PowerPoint</Application>
  <PresentationFormat>On-screen Show (4:3)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Inkwell</vt:lpstr>
      <vt:lpstr>Informatics Tools for Biodiversity Data Conversion</vt:lpstr>
      <vt:lpstr>Week 5 Progress</vt:lpstr>
      <vt:lpstr>Plans for Week 6</vt:lpstr>
      <vt:lpstr>Cultural Exploration</vt:lpstr>
      <vt:lpstr>Cultural Exploration 2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Tools for Biodiversity Data Conversion</dc:title>
  <dc:creator>Kitti Ponkaew</dc:creator>
  <cp:lastModifiedBy>Kitti Ponkaew</cp:lastModifiedBy>
  <cp:revision>21</cp:revision>
  <dcterms:created xsi:type="dcterms:W3CDTF">2013-07-03T02:26:05Z</dcterms:created>
  <dcterms:modified xsi:type="dcterms:W3CDTF">2013-08-02T05:32:34Z</dcterms:modified>
</cp:coreProperties>
</file>